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2918400" cy="51206400"/>
  <p:notesSz cx="6858000" cy="9144000"/>
  <p:defaultTextStyle>
    <a:defPPr>
      <a:defRPr lang="en-US"/>
    </a:defPPr>
    <a:lvl1pPr marL="0" algn="l" defTabSz="1001451" rtl="0" eaLnBrk="1" latinLnBrk="0" hangingPunct="1">
      <a:defRPr sz="1971" kern="1200">
        <a:solidFill>
          <a:schemeClr val="tx1"/>
        </a:solidFill>
        <a:latin typeface="+mn-lt"/>
        <a:ea typeface="+mn-ea"/>
        <a:cs typeface="+mn-cs"/>
      </a:defRPr>
    </a:lvl1pPr>
    <a:lvl2pPr marL="500725" algn="l" defTabSz="1001451" rtl="0" eaLnBrk="1" latinLnBrk="0" hangingPunct="1">
      <a:defRPr sz="1971" kern="1200">
        <a:solidFill>
          <a:schemeClr val="tx1"/>
        </a:solidFill>
        <a:latin typeface="+mn-lt"/>
        <a:ea typeface="+mn-ea"/>
        <a:cs typeface="+mn-cs"/>
      </a:defRPr>
    </a:lvl2pPr>
    <a:lvl3pPr marL="1001451" algn="l" defTabSz="1001451" rtl="0" eaLnBrk="1" latinLnBrk="0" hangingPunct="1">
      <a:defRPr sz="1971" kern="1200">
        <a:solidFill>
          <a:schemeClr val="tx1"/>
        </a:solidFill>
        <a:latin typeface="+mn-lt"/>
        <a:ea typeface="+mn-ea"/>
        <a:cs typeface="+mn-cs"/>
      </a:defRPr>
    </a:lvl3pPr>
    <a:lvl4pPr marL="1502176" algn="l" defTabSz="1001451" rtl="0" eaLnBrk="1" latinLnBrk="0" hangingPunct="1">
      <a:defRPr sz="1971" kern="1200">
        <a:solidFill>
          <a:schemeClr val="tx1"/>
        </a:solidFill>
        <a:latin typeface="+mn-lt"/>
        <a:ea typeface="+mn-ea"/>
        <a:cs typeface="+mn-cs"/>
      </a:defRPr>
    </a:lvl4pPr>
    <a:lvl5pPr marL="2002902" algn="l" defTabSz="1001451" rtl="0" eaLnBrk="1" latinLnBrk="0" hangingPunct="1">
      <a:defRPr sz="1971" kern="1200">
        <a:solidFill>
          <a:schemeClr val="tx1"/>
        </a:solidFill>
        <a:latin typeface="+mn-lt"/>
        <a:ea typeface="+mn-ea"/>
        <a:cs typeface="+mn-cs"/>
      </a:defRPr>
    </a:lvl5pPr>
    <a:lvl6pPr marL="2503627" algn="l" defTabSz="1001451" rtl="0" eaLnBrk="1" latinLnBrk="0" hangingPunct="1">
      <a:defRPr sz="1971" kern="1200">
        <a:solidFill>
          <a:schemeClr val="tx1"/>
        </a:solidFill>
        <a:latin typeface="+mn-lt"/>
        <a:ea typeface="+mn-ea"/>
        <a:cs typeface="+mn-cs"/>
      </a:defRPr>
    </a:lvl6pPr>
    <a:lvl7pPr marL="3004353" algn="l" defTabSz="1001451" rtl="0" eaLnBrk="1" latinLnBrk="0" hangingPunct="1">
      <a:defRPr sz="1971" kern="1200">
        <a:solidFill>
          <a:schemeClr val="tx1"/>
        </a:solidFill>
        <a:latin typeface="+mn-lt"/>
        <a:ea typeface="+mn-ea"/>
        <a:cs typeface="+mn-cs"/>
      </a:defRPr>
    </a:lvl7pPr>
    <a:lvl8pPr marL="3505078" algn="l" defTabSz="1001451" rtl="0" eaLnBrk="1" latinLnBrk="0" hangingPunct="1">
      <a:defRPr sz="1971" kern="1200">
        <a:solidFill>
          <a:schemeClr val="tx1"/>
        </a:solidFill>
        <a:latin typeface="+mn-lt"/>
        <a:ea typeface="+mn-ea"/>
        <a:cs typeface="+mn-cs"/>
      </a:defRPr>
    </a:lvl8pPr>
    <a:lvl9pPr marL="4005804" algn="l" defTabSz="1001451" rtl="0" eaLnBrk="1" latinLnBrk="0" hangingPunct="1">
      <a:defRPr sz="197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" d="100"/>
          <a:sy n="16" d="100"/>
        </p:scale>
        <p:origin x="30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673350" y="763588"/>
            <a:ext cx="2424113" cy="37719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ptos"/>
              </a:rPr>
              <a:t>Click to move the slide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dt" idx="4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ftr" idx="5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en-US" sz="1400" b="0" strike="noStrike" spc="-1">
                <a:latin typeface="Times New Roman"/>
              </a:defRPr>
            </a:lvl1pPr>
          </a:lstStyle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4" name="PlaceHolder 6"/>
          <p:cNvSpPr>
            <a:spLocks noGrp="1"/>
          </p:cNvSpPr>
          <p:nvPr>
            <p:ph type="sldNum" idx="6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F64A0477-BDF7-458D-B7C0-6C934E7376DE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01451" rtl="0" eaLnBrk="1" latinLnBrk="0" hangingPunct="1">
      <a:defRPr sz="1314" kern="1200">
        <a:solidFill>
          <a:schemeClr val="tx1"/>
        </a:solidFill>
        <a:latin typeface="+mn-lt"/>
        <a:ea typeface="+mn-ea"/>
        <a:cs typeface="+mn-cs"/>
      </a:defRPr>
    </a:lvl1pPr>
    <a:lvl2pPr marL="500725" algn="l" defTabSz="1001451" rtl="0" eaLnBrk="1" latinLnBrk="0" hangingPunct="1">
      <a:defRPr sz="1314" kern="1200">
        <a:solidFill>
          <a:schemeClr val="tx1"/>
        </a:solidFill>
        <a:latin typeface="+mn-lt"/>
        <a:ea typeface="+mn-ea"/>
        <a:cs typeface="+mn-cs"/>
      </a:defRPr>
    </a:lvl2pPr>
    <a:lvl3pPr marL="1001451" algn="l" defTabSz="1001451" rtl="0" eaLnBrk="1" latinLnBrk="0" hangingPunct="1">
      <a:defRPr sz="1314" kern="1200">
        <a:solidFill>
          <a:schemeClr val="tx1"/>
        </a:solidFill>
        <a:latin typeface="+mn-lt"/>
        <a:ea typeface="+mn-ea"/>
        <a:cs typeface="+mn-cs"/>
      </a:defRPr>
    </a:lvl3pPr>
    <a:lvl4pPr marL="1502176" algn="l" defTabSz="1001451" rtl="0" eaLnBrk="1" latinLnBrk="0" hangingPunct="1">
      <a:defRPr sz="1314" kern="1200">
        <a:solidFill>
          <a:schemeClr val="tx1"/>
        </a:solidFill>
        <a:latin typeface="+mn-lt"/>
        <a:ea typeface="+mn-ea"/>
        <a:cs typeface="+mn-cs"/>
      </a:defRPr>
    </a:lvl4pPr>
    <a:lvl5pPr marL="2002902" algn="l" defTabSz="1001451" rtl="0" eaLnBrk="1" latinLnBrk="0" hangingPunct="1">
      <a:defRPr sz="1314" kern="1200">
        <a:solidFill>
          <a:schemeClr val="tx1"/>
        </a:solidFill>
        <a:latin typeface="+mn-lt"/>
        <a:ea typeface="+mn-ea"/>
        <a:cs typeface="+mn-cs"/>
      </a:defRPr>
    </a:lvl5pPr>
    <a:lvl6pPr marL="2503627" algn="l" defTabSz="1001451" rtl="0" eaLnBrk="1" latinLnBrk="0" hangingPunct="1">
      <a:defRPr sz="1314" kern="1200">
        <a:solidFill>
          <a:schemeClr val="tx1"/>
        </a:solidFill>
        <a:latin typeface="+mn-lt"/>
        <a:ea typeface="+mn-ea"/>
        <a:cs typeface="+mn-cs"/>
      </a:defRPr>
    </a:lvl6pPr>
    <a:lvl7pPr marL="3004353" algn="l" defTabSz="1001451" rtl="0" eaLnBrk="1" latinLnBrk="0" hangingPunct="1">
      <a:defRPr sz="1314" kern="1200">
        <a:solidFill>
          <a:schemeClr val="tx1"/>
        </a:solidFill>
        <a:latin typeface="+mn-lt"/>
        <a:ea typeface="+mn-ea"/>
        <a:cs typeface="+mn-cs"/>
      </a:defRPr>
    </a:lvl7pPr>
    <a:lvl8pPr marL="3505078" algn="l" defTabSz="1001451" rtl="0" eaLnBrk="1" latinLnBrk="0" hangingPunct="1">
      <a:defRPr sz="1314" kern="1200">
        <a:solidFill>
          <a:schemeClr val="tx1"/>
        </a:solidFill>
        <a:latin typeface="+mn-lt"/>
        <a:ea typeface="+mn-ea"/>
        <a:cs typeface="+mn-cs"/>
      </a:defRPr>
    </a:lvl8pPr>
    <a:lvl9pPr marL="4005804" algn="l" defTabSz="1001451" rtl="0" eaLnBrk="1" latinLnBrk="0" hangingPunct="1">
      <a:defRPr sz="13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436813" y="1143000"/>
            <a:ext cx="1984375" cy="3086100"/>
          </a:xfrm>
          <a:prstGeom prst="rect">
            <a:avLst/>
          </a:prstGeom>
          <a:ln w="0">
            <a:noFill/>
          </a:ln>
        </p:spPr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314FDDA-6A4B-4C94-AC64-A230C7A3ACAE}" type="slidenum">
              <a:rPr lang="en-US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AB5CFBC-3270-42DA-898A-2438FB5A7425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1645922" y="11982301"/>
            <a:ext cx="29626179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1645922" y="27495011"/>
            <a:ext cx="29626179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92CFA5A-3FA3-4781-BD33-834BF232BED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1645920" y="1198230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16826273" y="1198230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1645920" y="2749501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16826273" y="2749501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8BC174B-DB4C-4D38-B69A-1602D41BDBF1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1645920" y="11982301"/>
            <a:ext cx="9539322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11662475" y="11982301"/>
            <a:ext cx="9539322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21679412" y="11982301"/>
            <a:ext cx="9539322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1645920" y="27495011"/>
            <a:ext cx="9539322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11662475" y="27495011"/>
            <a:ext cx="9539322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21679412" y="27495011"/>
            <a:ext cx="9539322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9239F72-53F2-46D4-8FB5-469FCC87EC61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1645922" y="11982305"/>
            <a:ext cx="29626179" cy="29699311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388" b="0" strike="noStrike" spc="0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2CDEFC9-05AB-4BA5-AAD8-C2DCC557AD7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1645922" y="11982305"/>
            <a:ext cx="29626179" cy="29699311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0689DF2-B13D-4621-BD52-32ABC3AD7FF5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1645920" y="11982305"/>
            <a:ext cx="14457261" cy="29699311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16826273" y="11982305"/>
            <a:ext cx="14457261" cy="29699311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8D1F237-2994-4BA2-8BF0-4F5CC78DA473}" type="slidenum">
              <a:t>‹#›</a:t>
            </a:fld>
            <a:endParaRPr/>
          </a:p>
        </p:txBody>
      </p:sp>
      <p:sp>
        <p:nvSpPr>
          <p:cNvPr id="2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76A40FC-3231-4F7E-AA3F-AA07BD5F7B8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645922" y="2043024"/>
            <a:ext cx="29626179" cy="39638993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388" b="0" strike="noStrike" spc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3D9C061-28B6-4C63-8443-DCEC34824B6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1645920" y="1198230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16826273" y="11982305"/>
            <a:ext cx="14457261" cy="29699311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1645920" y="2749501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E636E41-0D36-483C-9189-25DB187DBEC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1645920" y="11982305"/>
            <a:ext cx="14457261" cy="29699311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16826273" y="1198230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16826273" y="2749501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58D0A55-E6DC-43BF-902C-FFBC7F65598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645922" y="2043012"/>
            <a:ext cx="29626179" cy="855106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906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1645920" y="1198230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16826273" y="11982301"/>
            <a:ext cx="14457261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1645922" y="27495011"/>
            <a:ext cx="29626179" cy="14166432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>
              <a:lnSpc>
                <a:spcPct val="90000"/>
              </a:lnSpc>
              <a:spcBef>
                <a:spcPts val="1500"/>
              </a:spcBef>
              <a:buNone/>
              <a:defRPr/>
            </a:lvl1pPr>
          </a:lstStyle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10077" b="0" strike="noStrike" spc="0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4BAD3AB-37FD-4B3B-B9BE-87F773A8869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dt" idx="1"/>
          </p:nvPr>
        </p:nvSpPr>
        <p:spPr>
          <a:xfrm>
            <a:off x="2263047" y="47460676"/>
            <a:ext cx="7406259" cy="2726033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4323" b="0" strike="noStrike" spc="0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4323" b="0" strike="noStrike" spc="0">
                <a:solidFill>
                  <a:srgbClr val="787878"/>
                </a:solidFill>
                <a:latin typeface="Aptos"/>
              </a:rPr>
              <a:t>&lt;date/time&gt;</a:t>
            </a:r>
            <a:endParaRPr lang="en-US" sz="4323" b="0" strike="noStrike" spc="0">
              <a:latin typeface="Times New Roman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ftr" idx="2"/>
          </p:nvPr>
        </p:nvSpPr>
        <p:spPr>
          <a:xfrm>
            <a:off x="10904318" y="47460676"/>
            <a:ext cx="11109769" cy="2726033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82" b="0" strike="noStrike" spc="0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82" b="0" strike="noStrike" spc="0">
                <a:latin typeface="Times New Roman"/>
              </a:rPr>
              <a:t>&lt;footer&gt;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23248715" y="47460676"/>
            <a:ext cx="7406259" cy="2726033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4323" b="0" strike="noStrike" spc="0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699004E-DC4B-4B73-BD8A-4EBEB6648667}" type="slidenum">
              <a:rPr lang="en-US" sz="4323" b="0" strike="noStrike" spc="0">
                <a:solidFill>
                  <a:srgbClr val="787878"/>
                </a:solidFill>
                <a:latin typeface="Aptos"/>
              </a:rPr>
              <a:t>‹#›</a:t>
            </a:fld>
            <a:endParaRPr lang="en-US" sz="4323" b="0" strike="noStrike" spc="0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68162" rtl="0" eaLnBrk="1" latinLnBrk="0" hangingPunct="1">
        <a:lnSpc>
          <a:spcPct val="90000"/>
        </a:lnSpc>
        <a:spcBef>
          <a:spcPct val="0"/>
        </a:spcBef>
        <a:buNone/>
        <a:defRPr sz="46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2041" indent="-242041" algn="l" defTabSz="968162" rtl="0" eaLnBrk="1" latinLnBrk="0" hangingPunct="1">
        <a:lnSpc>
          <a:spcPct val="90000"/>
        </a:lnSpc>
        <a:spcBef>
          <a:spcPts val="1059"/>
        </a:spcBef>
        <a:buFont typeface="Arial" panose="020B0604020202020204" pitchFamily="34" charset="0"/>
        <a:buChar char="•"/>
        <a:defRPr sz="2965" kern="1200">
          <a:solidFill>
            <a:schemeClr val="tx1"/>
          </a:solidFill>
          <a:latin typeface="+mn-lt"/>
          <a:ea typeface="+mn-ea"/>
          <a:cs typeface="+mn-cs"/>
        </a:defRPr>
      </a:lvl1pPr>
      <a:lvl2pPr marL="726122" indent="-242041" algn="l" defTabSz="968162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541" kern="1200">
          <a:solidFill>
            <a:schemeClr val="tx1"/>
          </a:solidFill>
          <a:latin typeface="+mn-lt"/>
          <a:ea typeface="+mn-ea"/>
          <a:cs typeface="+mn-cs"/>
        </a:defRPr>
      </a:lvl2pPr>
      <a:lvl3pPr marL="1210195" indent="-242041" algn="l" defTabSz="968162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118" kern="1200">
          <a:solidFill>
            <a:schemeClr val="tx1"/>
          </a:solidFill>
          <a:latin typeface="+mn-lt"/>
          <a:ea typeface="+mn-ea"/>
          <a:cs typeface="+mn-cs"/>
        </a:defRPr>
      </a:lvl3pPr>
      <a:lvl4pPr marL="1694276" indent="-242041" algn="l" defTabSz="968162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6" kern="1200">
          <a:solidFill>
            <a:schemeClr val="tx1"/>
          </a:solidFill>
          <a:latin typeface="+mn-lt"/>
          <a:ea typeface="+mn-ea"/>
          <a:cs typeface="+mn-cs"/>
        </a:defRPr>
      </a:lvl4pPr>
      <a:lvl5pPr marL="2178357" indent="-242041" algn="l" defTabSz="968162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6" kern="1200">
          <a:solidFill>
            <a:schemeClr val="tx1"/>
          </a:solidFill>
          <a:latin typeface="+mn-lt"/>
          <a:ea typeface="+mn-ea"/>
          <a:cs typeface="+mn-cs"/>
        </a:defRPr>
      </a:lvl5pPr>
      <a:lvl6pPr marL="2662439" indent="-242041" algn="l" defTabSz="968162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6" kern="1200">
          <a:solidFill>
            <a:schemeClr val="tx1"/>
          </a:solidFill>
          <a:latin typeface="+mn-lt"/>
          <a:ea typeface="+mn-ea"/>
          <a:cs typeface="+mn-cs"/>
        </a:defRPr>
      </a:lvl6pPr>
      <a:lvl7pPr marL="3146521" indent="-242041" algn="l" defTabSz="968162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6" kern="1200">
          <a:solidFill>
            <a:schemeClr val="tx1"/>
          </a:solidFill>
          <a:latin typeface="+mn-lt"/>
          <a:ea typeface="+mn-ea"/>
          <a:cs typeface="+mn-cs"/>
        </a:defRPr>
      </a:lvl7pPr>
      <a:lvl8pPr marL="3630593" indent="-242041" algn="l" defTabSz="968162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6" kern="1200">
          <a:solidFill>
            <a:schemeClr val="tx1"/>
          </a:solidFill>
          <a:latin typeface="+mn-lt"/>
          <a:ea typeface="+mn-ea"/>
          <a:cs typeface="+mn-cs"/>
        </a:defRPr>
      </a:lvl8pPr>
      <a:lvl9pPr marL="4114675" indent="-242041" algn="l" defTabSz="968162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8162" rtl="0" eaLnBrk="1" latinLnBrk="0" hangingPunct="1">
        <a:defRPr sz="1906" kern="1200">
          <a:solidFill>
            <a:schemeClr val="tx1"/>
          </a:solidFill>
          <a:latin typeface="+mn-lt"/>
          <a:ea typeface="+mn-ea"/>
          <a:cs typeface="+mn-cs"/>
        </a:defRPr>
      </a:lvl1pPr>
      <a:lvl2pPr marL="484081" algn="l" defTabSz="968162" rtl="0" eaLnBrk="1" latinLnBrk="0" hangingPunct="1">
        <a:defRPr sz="1906" kern="1200">
          <a:solidFill>
            <a:schemeClr val="tx1"/>
          </a:solidFill>
          <a:latin typeface="+mn-lt"/>
          <a:ea typeface="+mn-ea"/>
          <a:cs typeface="+mn-cs"/>
        </a:defRPr>
      </a:lvl2pPr>
      <a:lvl3pPr marL="968162" algn="l" defTabSz="968162" rtl="0" eaLnBrk="1" latinLnBrk="0" hangingPunct="1">
        <a:defRPr sz="1906" kern="1200">
          <a:solidFill>
            <a:schemeClr val="tx1"/>
          </a:solidFill>
          <a:latin typeface="+mn-lt"/>
          <a:ea typeface="+mn-ea"/>
          <a:cs typeface="+mn-cs"/>
        </a:defRPr>
      </a:lvl3pPr>
      <a:lvl4pPr marL="1452235" algn="l" defTabSz="968162" rtl="0" eaLnBrk="1" latinLnBrk="0" hangingPunct="1">
        <a:defRPr sz="1906" kern="1200">
          <a:solidFill>
            <a:schemeClr val="tx1"/>
          </a:solidFill>
          <a:latin typeface="+mn-lt"/>
          <a:ea typeface="+mn-ea"/>
          <a:cs typeface="+mn-cs"/>
        </a:defRPr>
      </a:lvl4pPr>
      <a:lvl5pPr marL="1936316" algn="l" defTabSz="968162" rtl="0" eaLnBrk="1" latinLnBrk="0" hangingPunct="1">
        <a:defRPr sz="1906" kern="1200">
          <a:solidFill>
            <a:schemeClr val="tx1"/>
          </a:solidFill>
          <a:latin typeface="+mn-lt"/>
          <a:ea typeface="+mn-ea"/>
          <a:cs typeface="+mn-cs"/>
        </a:defRPr>
      </a:lvl5pPr>
      <a:lvl6pPr marL="2420399" algn="l" defTabSz="968162" rtl="0" eaLnBrk="1" latinLnBrk="0" hangingPunct="1">
        <a:defRPr sz="1906" kern="1200">
          <a:solidFill>
            <a:schemeClr val="tx1"/>
          </a:solidFill>
          <a:latin typeface="+mn-lt"/>
          <a:ea typeface="+mn-ea"/>
          <a:cs typeface="+mn-cs"/>
        </a:defRPr>
      </a:lvl6pPr>
      <a:lvl7pPr marL="2904480" algn="l" defTabSz="968162" rtl="0" eaLnBrk="1" latinLnBrk="0" hangingPunct="1">
        <a:defRPr sz="1906" kern="1200">
          <a:solidFill>
            <a:schemeClr val="tx1"/>
          </a:solidFill>
          <a:latin typeface="+mn-lt"/>
          <a:ea typeface="+mn-ea"/>
          <a:cs typeface="+mn-cs"/>
        </a:defRPr>
      </a:lvl7pPr>
      <a:lvl8pPr marL="3388553" algn="l" defTabSz="968162" rtl="0" eaLnBrk="1" latinLnBrk="0" hangingPunct="1">
        <a:defRPr sz="1906" kern="1200">
          <a:solidFill>
            <a:schemeClr val="tx1"/>
          </a:solidFill>
          <a:latin typeface="+mn-lt"/>
          <a:ea typeface="+mn-ea"/>
          <a:cs typeface="+mn-cs"/>
        </a:defRPr>
      </a:lvl8pPr>
      <a:lvl9pPr marL="3872634" algn="l" defTabSz="968162" rtl="0" eaLnBrk="1" latinLnBrk="0" hangingPunct="1">
        <a:defRPr sz="19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219">
            <a:extLst>
              <a:ext uri="{FF2B5EF4-FFF2-40B4-BE49-F238E27FC236}">
                <a16:creationId xmlns:a16="http://schemas.microsoft.com/office/drawing/2014/main" id="{1C98769A-C413-725A-0AA4-2D4D69D80268}"/>
              </a:ext>
            </a:extLst>
          </p:cNvPr>
          <p:cNvSpPr/>
          <p:nvPr/>
        </p:nvSpPr>
        <p:spPr>
          <a:xfrm>
            <a:off x="22064308" y="5481659"/>
            <a:ext cx="10123015" cy="2531355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r>
              <a:rPr lang="en-US" sz="4235" dirty="0">
                <a:solidFill>
                  <a:srgbClr val="000000"/>
                </a:solidFill>
                <a:latin typeface="Arial"/>
                <a:ea typeface="Arial"/>
              </a:rPr>
              <a:t>Describe each table and graph.</a:t>
            </a: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r>
              <a:rPr lang="en-US" sz="4235" dirty="0">
                <a:solidFill>
                  <a:srgbClr val="000000"/>
                </a:solidFill>
                <a:latin typeface="Arial"/>
              </a:rPr>
              <a:t>Describe each graph</a:t>
            </a: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endParaRPr lang="en-US" sz="4235" dirty="0">
              <a:latin typeface="Arial"/>
            </a:endParaRPr>
          </a:p>
        </p:txBody>
      </p:sp>
      <p:sp>
        <p:nvSpPr>
          <p:cNvPr id="45" name="Textbox 219"/>
          <p:cNvSpPr/>
          <p:nvPr/>
        </p:nvSpPr>
        <p:spPr>
          <a:xfrm>
            <a:off x="3841521" y="9689"/>
            <a:ext cx="29076498" cy="3693981"/>
          </a:xfrm>
          <a:prstGeom prst="rect">
            <a:avLst/>
          </a:prstGeom>
          <a:solidFill>
            <a:schemeClr val="accent6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sz="2087"/>
          </a:p>
        </p:txBody>
      </p:sp>
      <p:sp>
        <p:nvSpPr>
          <p:cNvPr id="46" name="Textbox 219"/>
          <p:cNvSpPr/>
          <p:nvPr/>
        </p:nvSpPr>
        <p:spPr>
          <a:xfrm>
            <a:off x="4225722" y="346832"/>
            <a:ext cx="23882964" cy="335684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ctr">
              <a:lnSpc>
                <a:spcPct val="80000"/>
              </a:lnSpc>
              <a:spcBef>
                <a:spcPts val="79"/>
              </a:spcBef>
            </a:pPr>
            <a:r>
              <a:rPr lang="en-US" sz="6988" b="1" dirty="0">
                <a:solidFill>
                  <a:srgbClr val="FFFFFF"/>
                </a:solidFill>
                <a:latin typeface="Arial"/>
                <a:ea typeface="Arial"/>
              </a:rPr>
              <a:t>Title</a:t>
            </a:r>
            <a:endParaRPr lang="en-US" sz="6988" dirty="0">
              <a:latin typeface="Arial"/>
            </a:endParaRPr>
          </a:p>
          <a:p>
            <a:pPr algn="ctr">
              <a:spcBef>
                <a:spcPts val="1906"/>
              </a:spcBef>
            </a:pPr>
            <a:r>
              <a:rPr lang="en-US" sz="4659" b="1" dirty="0">
                <a:solidFill>
                  <a:srgbClr val="FFFFFF"/>
                </a:solidFill>
                <a:latin typeface="Arial"/>
                <a:ea typeface="Arial"/>
              </a:rPr>
              <a:t>Authors</a:t>
            </a:r>
          </a:p>
          <a:p>
            <a:pPr algn="ctr">
              <a:spcBef>
                <a:spcPts val="1271"/>
              </a:spcBef>
            </a:pPr>
            <a:r>
              <a:rPr lang="en-US" sz="3388" dirty="0">
                <a:solidFill>
                  <a:srgbClr val="FFFFFF"/>
                </a:solidFill>
                <a:latin typeface="Arial"/>
              </a:rPr>
              <a:t>Computer Vision and Intelligent Systems Lab</a:t>
            </a:r>
            <a:endParaRPr lang="en-US" sz="3388" dirty="0">
              <a:latin typeface="Arial"/>
            </a:endParaRPr>
          </a:p>
        </p:txBody>
      </p:sp>
      <p:sp>
        <p:nvSpPr>
          <p:cNvPr id="47" name="Textbox 219"/>
          <p:cNvSpPr/>
          <p:nvPr/>
        </p:nvSpPr>
        <p:spPr>
          <a:xfrm>
            <a:off x="688130" y="4134341"/>
            <a:ext cx="10165976" cy="1161442"/>
          </a:xfrm>
          <a:prstGeom prst="rect">
            <a:avLst/>
          </a:prstGeom>
          <a:solidFill>
            <a:schemeClr val="accent6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13341" algn="ctr">
              <a:spcBef>
                <a:spcPts val="79"/>
              </a:spcBef>
            </a:pPr>
            <a:r>
              <a:rPr lang="en-US" sz="5718" dirty="0">
                <a:solidFill>
                  <a:srgbClr val="FFFFFF"/>
                </a:solidFill>
                <a:latin typeface="Arial"/>
                <a:ea typeface="Arial"/>
              </a:rPr>
              <a:t>Background and Motivation</a:t>
            </a:r>
            <a:endParaRPr lang="en-US" sz="5718" dirty="0">
              <a:latin typeface="Arial"/>
            </a:endParaRPr>
          </a:p>
        </p:txBody>
      </p:sp>
      <p:sp>
        <p:nvSpPr>
          <p:cNvPr id="48" name="Textbox 219"/>
          <p:cNvSpPr/>
          <p:nvPr/>
        </p:nvSpPr>
        <p:spPr>
          <a:xfrm>
            <a:off x="688130" y="5481659"/>
            <a:ext cx="10165976" cy="1079452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r>
              <a:rPr lang="en-US" sz="4235" dirty="0">
                <a:solidFill>
                  <a:srgbClr val="000000"/>
                </a:solidFill>
                <a:latin typeface="Arial"/>
                <a:ea typeface="Arial"/>
              </a:rPr>
              <a:t>Describe the background and motivation of the work.</a:t>
            </a:r>
            <a:endParaRPr lang="en-US" sz="4235" dirty="0">
              <a:latin typeface="Arial"/>
            </a:endParaRPr>
          </a:p>
        </p:txBody>
      </p:sp>
      <p:sp>
        <p:nvSpPr>
          <p:cNvPr id="49" name="Textbox 219"/>
          <p:cNvSpPr/>
          <p:nvPr/>
        </p:nvSpPr>
        <p:spPr>
          <a:xfrm>
            <a:off x="688130" y="18203171"/>
            <a:ext cx="10165976" cy="1161442"/>
          </a:xfrm>
          <a:prstGeom prst="rect">
            <a:avLst/>
          </a:prstGeom>
          <a:solidFill>
            <a:schemeClr val="accent6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13341" algn="ctr">
              <a:spcBef>
                <a:spcPts val="79"/>
              </a:spcBef>
            </a:pPr>
            <a:r>
              <a:rPr lang="en-US" sz="5718" dirty="0">
                <a:solidFill>
                  <a:srgbClr val="FFFFFF"/>
                </a:solidFill>
                <a:latin typeface="Arial"/>
                <a:ea typeface="Arial"/>
              </a:rPr>
              <a:t>Method</a:t>
            </a:r>
            <a:endParaRPr lang="en-US" sz="5718" dirty="0">
              <a:latin typeface="Arial"/>
            </a:endParaRPr>
          </a:p>
        </p:txBody>
      </p:sp>
      <p:sp>
        <p:nvSpPr>
          <p:cNvPr id="50" name="Textbox 219"/>
          <p:cNvSpPr/>
          <p:nvPr/>
        </p:nvSpPr>
        <p:spPr>
          <a:xfrm>
            <a:off x="688130" y="19613916"/>
            <a:ext cx="10165976" cy="307075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r>
              <a:rPr lang="en-US" sz="4235" dirty="0">
                <a:solidFill>
                  <a:srgbClr val="000000"/>
                </a:solidFill>
                <a:latin typeface="Arial"/>
                <a:ea typeface="Arial"/>
              </a:rPr>
              <a:t>Provide an overall architecture of the proposed method</a:t>
            </a: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r>
              <a:rPr lang="en-US" sz="4235" dirty="0">
                <a:solidFill>
                  <a:srgbClr val="000000"/>
                </a:solidFill>
                <a:ea typeface="Arial"/>
              </a:rPr>
              <a:t>Describe the key idea of the proposed method</a:t>
            </a: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r>
              <a:rPr lang="en-US" sz="4235" dirty="0">
                <a:solidFill>
                  <a:srgbClr val="000000"/>
                </a:solidFill>
                <a:ea typeface="Arial"/>
              </a:rPr>
              <a:t>Describe the new component(s) that address the problems. </a:t>
            </a: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solidFill>
                <a:srgbClr val="000000"/>
              </a:solidFill>
              <a:latin typeface="Arial"/>
            </a:endParaRP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r>
              <a:rPr lang="en-US" sz="4235" dirty="0">
                <a:solidFill>
                  <a:srgbClr val="000000"/>
                </a:solidFill>
                <a:ea typeface="Arial"/>
              </a:rPr>
              <a:t>Describe the new component(s) that address the problems. </a:t>
            </a:r>
            <a:endParaRPr lang="en-US" sz="4235" dirty="0"/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822173" algn="l"/>
              </a:tabLst>
            </a:pPr>
            <a:endParaRPr lang="en-US" sz="4235" dirty="0">
              <a:latin typeface="Arial"/>
            </a:endParaRPr>
          </a:p>
        </p:txBody>
      </p:sp>
      <p:sp>
        <p:nvSpPr>
          <p:cNvPr id="53" name="Textbox 219"/>
          <p:cNvSpPr/>
          <p:nvPr/>
        </p:nvSpPr>
        <p:spPr>
          <a:xfrm>
            <a:off x="11376212" y="4134341"/>
            <a:ext cx="10165976" cy="1161442"/>
          </a:xfrm>
          <a:prstGeom prst="rect">
            <a:avLst/>
          </a:prstGeom>
          <a:solidFill>
            <a:schemeClr val="accent6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13341" algn="ctr">
              <a:spcBef>
                <a:spcPts val="79"/>
              </a:spcBef>
            </a:pPr>
            <a:r>
              <a:rPr lang="en-US" altLang="zh-CN" sz="5718" dirty="0">
                <a:solidFill>
                  <a:srgbClr val="FFFFFF"/>
                </a:solidFill>
                <a:latin typeface="Arial"/>
                <a:ea typeface="Arial"/>
              </a:rPr>
              <a:t>Components</a:t>
            </a:r>
            <a:endParaRPr lang="en-US" sz="5718" dirty="0">
              <a:latin typeface="Arial"/>
            </a:endParaRPr>
          </a:p>
        </p:txBody>
      </p:sp>
      <p:sp>
        <p:nvSpPr>
          <p:cNvPr id="58" name="Textbox 219"/>
          <p:cNvSpPr/>
          <p:nvPr/>
        </p:nvSpPr>
        <p:spPr>
          <a:xfrm>
            <a:off x="22021324" y="4134341"/>
            <a:ext cx="10165976" cy="1161829"/>
          </a:xfrm>
          <a:prstGeom prst="rect">
            <a:avLst/>
          </a:prstGeom>
          <a:solidFill>
            <a:schemeClr val="accent6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13341" algn="ctr">
              <a:spcBef>
                <a:spcPts val="79"/>
              </a:spcBef>
            </a:pPr>
            <a:r>
              <a:rPr lang="en-US" sz="5718" dirty="0">
                <a:solidFill>
                  <a:srgbClr val="FFFFFF"/>
                </a:solidFill>
                <a:latin typeface="Arial"/>
                <a:ea typeface="Arial"/>
              </a:rPr>
              <a:t>Results</a:t>
            </a:r>
            <a:endParaRPr lang="en-US" sz="5718" dirty="0">
              <a:latin typeface="Arial"/>
            </a:endParaRPr>
          </a:p>
        </p:txBody>
      </p:sp>
      <p:pic>
        <p:nvPicPr>
          <p:cNvPr id="59" name="Picture 22"/>
          <p:cNvPicPr/>
          <p:nvPr/>
        </p:nvPicPr>
        <p:blipFill>
          <a:blip r:embed="rId3"/>
          <a:stretch/>
        </p:blipFill>
        <p:spPr>
          <a:xfrm>
            <a:off x="28935163" y="1587147"/>
            <a:ext cx="3574808" cy="1866176"/>
          </a:xfrm>
          <a:prstGeom prst="rect">
            <a:avLst/>
          </a:prstGeom>
          <a:ln w="0">
            <a:noFill/>
          </a:ln>
        </p:spPr>
      </p:pic>
      <p:sp>
        <p:nvSpPr>
          <p:cNvPr id="61" name="Textbox 219"/>
          <p:cNvSpPr/>
          <p:nvPr/>
        </p:nvSpPr>
        <p:spPr>
          <a:xfrm>
            <a:off x="22021324" y="39352140"/>
            <a:ext cx="10165976" cy="1161829"/>
          </a:xfrm>
          <a:prstGeom prst="rect">
            <a:avLst/>
          </a:prstGeom>
          <a:solidFill>
            <a:schemeClr val="accent6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13341" algn="ctr">
              <a:spcBef>
                <a:spcPts val="79"/>
              </a:spcBef>
            </a:pPr>
            <a:r>
              <a:rPr lang="en-US" sz="5718" dirty="0">
                <a:solidFill>
                  <a:srgbClr val="FFFFFF"/>
                </a:solidFill>
                <a:latin typeface="Arial"/>
                <a:ea typeface="Arial"/>
              </a:rPr>
              <a:t>Conclusion</a:t>
            </a:r>
            <a:endParaRPr lang="en-US" sz="5718" dirty="0">
              <a:latin typeface="Arial"/>
            </a:endParaRPr>
          </a:p>
        </p:txBody>
      </p:sp>
      <p:sp>
        <p:nvSpPr>
          <p:cNvPr id="62" name="Textbox 219"/>
          <p:cNvSpPr/>
          <p:nvPr/>
        </p:nvSpPr>
        <p:spPr>
          <a:xfrm>
            <a:off x="22021337" y="40892505"/>
            <a:ext cx="10123015" cy="942899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marL="363061" indent="-282381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r>
              <a:rPr lang="en-US" sz="4235" dirty="0">
                <a:solidFill>
                  <a:srgbClr val="000000"/>
                </a:solidFill>
                <a:latin typeface="Arial"/>
              </a:rPr>
              <a:t>Use bullet points to list</a:t>
            </a:r>
            <a:r>
              <a:rPr lang="en-US" sz="4235" dirty="0">
                <a:solidFill>
                  <a:srgbClr val="000000"/>
                </a:solidFill>
              </a:rPr>
              <a:t> key conclusions</a:t>
            </a:r>
            <a:endParaRPr lang="en-US" sz="4235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10ADE8-399F-E43B-BEE5-A3F7449E7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65333" y="7015321"/>
            <a:ext cx="9471856" cy="9471856"/>
          </a:xfrm>
          <a:prstGeom prst="rect">
            <a:avLst/>
          </a:prstGeom>
        </p:spPr>
      </p:pic>
      <p:pic>
        <p:nvPicPr>
          <p:cNvPr id="3" name="Picture 2" descr="A qr code with green squares&#10;&#10;AI-generated content may be incorrect.">
            <a:extLst>
              <a:ext uri="{FF2B5EF4-FFF2-40B4-BE49-F238E27FC236}">
                <a16:creationId xmlns:a16="http://schemas.microsoft.com/office/drawing/2014/main" id="{878C84D6-7C54-6785-F8DA-E42FE04906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89"/>
            <a:ext cx="3683427" cy="36939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1323E3-3D95-E78F-7655-C9056D801A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92680" y="220153"/>
            <a:ext cx="3817289" cy="110701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1811FFB-A5A8-CFE2-2095-71045C38126F}"/>
              </a:ext>
            </a:extLst>
          </p:cNvPr>
          <p:cNvGrpSpPr/>
          <p:nvPr/>
        </p:nvGrpSpPr>
        <p:grpSpPr>
          <a:xfrm>
            <a:off x="485568" y="21510833"/>
            <a:ext cx="9705229" cy="13279121"/>
            <a:chOff x="1243345" y="21209274"/>
            <a:chExt cx="9166050" cy="12541393"/>
          </a:xfrm>
        </p:grpSpPr>
        <p:pic>
          <p:nvPicPr>
            <p:cNvPr id="52" name="Picture 12" descr="A diagram of a diagram&#10;&#10;AI-generated content may be incorrect."/>
            <p:cNvPicPr/>
            <p:nvPr/>
          </p:nvPicPr>
          <p:blipFill>
            <a:blip r:embed="rId7"/>
            <a:stretch/>
          </p:blipFill>
          <p:spPr>
            <a:xfrm>
              <a:off x="1243345" y="21209274"/>
              <a:ext cx="9166050" cy="12541393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" name="Textbox 219">
              <a:extLst>
                <a:ext uri="{FF2B5EF4-FFF2-40B4-BE49-F238E27FC236}">
                  <a16:creationId xmlns:a16="http://schemas.microsoft.com/office/drawing/2014/main" id="{39DBEB04-BE9D-DFB0-FA8A-C9856276495D}"/>
                </a:ext>
              </a:extLst>
            </p:cNvPr>
            <p:cNvSpPr/>
            <p:nvPr/>
          </p:nvSpPr>
          <p:spPr>
            <a:xfrm rot="19985225">
              <a:off x="1729652" y="25941954"/>
              <a:ext cx="8193434" cy="3409846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noAutofit/>
            </a:bodyPr>
            <a:lstStyle/>
            <a:p>
              <a:pPr marL="363061" indent="-351299">
                <a:lnSpc>
                  <a:spcPct val="90000"/>
                </a:lnSpc>
                <a:spcBef>
                  <a:spcPts val="1271"/>
                </a:spcBef>
                <a:buClr>
                  <a:srgbClr val="000000"/>
                </a:buClr>
                <a:buFont typeface="Arial" panose="020B0604020202020204" pitchFamily="34" charset="0"/>
                <a:buChar char="•"/>
                <a:tabLst>
                  <a:tab pos="822173" algn="l"/>
                </a:tabLst>
              </a:pPr>
              <a:r>
                <a:rPr lang="en-US" sz="8470" b="1" dirty="0">
                  <a:solidFill>
                    <a:schemeClr val="bg1">
                      <a:lumMod val="65000"/>
                    </a:schemeClr>
                  </a:solidFill>
                  <a:latin typeface="Arial"/>
                  <a:ea typeface="Arial"/>
                </a:rPr>
                <a:t>THIS IS ONLY AN EXAMPLE</a:t>
              </a:r>
              <a:endParaRPr lang="en-US" sz="8470" b="1" dirty="0">
                <a:solidFill>
                  <a:schemeClr val="bg1">
                    <a:lumMod val="65000"/>
                  </a:schemeClr>
                </a:solidFill>
                <a:latin typeface="Arial"/>
              </a:endParaRPr>
            </a:p>
          </p:txBody>
        </p:sp>
      </p:grpSp>
      <p:sp>
        <p:nvSpPr>
          <p:cNvPr id="6" name="Textbox 219">
            <a:extLst>
              <a:ext uri="{FF2B5EF4-FFF2-40B4-BE49-F238E27FC236}">
                <a16:creationId xmlns:a16="http://schemas.microsoft.com/office/drawing/2014/main" id="{CC1894E6-E606-505B-1988-29388F2BBAC6}"/>
              </a:ext>
            </a:extLst>
          </p:cNvPr>
          <p:cNvSpPr/>
          <p:nvPr/>
        </p:nvSpPr>
        <p:spPr>
          <a:xfrm>
            <a:off x="11376212" y="5481659"/>
            <a:ext cx="10165976" cy="108732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r>
              <a:rPr lang="en-US" sz="4235" dirty="0">
                <a:solidFill>
                  <a:srgbClr val="000000"/>
                </a:solidFill>
                <a:latin typeface="Arial"/>
                <a:ea typeface="Arial"/>
              </a:rPr>
              <a:t>Describe each component in detail.</a:t>
            </a:r>
            <a:endParaRPr lang="en-US" sz="4235" dirty="0">
              <a:latin typeface="Arial"/>
            </a:endParaRPr>
          </a:p>
        </p:txBody>
      </p:sp>
      <p:sp>
        <p:nvSpPr>
          <p:cNvPr id="8" name="Textbox 219">
            <a:extLst>
              <a:ext uri="{FF2B5EF4-FFF2-40B4-BE49-F238E27FC236}">
                <a16:creationId xmlns:a16="http://schemas.microsoft.com/office/drawing/2014/main" id="{F2C2BF2A-73FA-5282-385B-BF73C0068B7B}"/>
              </a:ext>
            </a:extLst>
          </p:cNvPr>
          <p:cNvSpPr/>
          <p:nvPr/>
        </p:nvSpPr>
        <p:spPr>
          <a:xfrm>
            <a:off x="11376212" y="20920818"/>
            <a:ext cx="10165976" cy="1161442"/>
          </a:xfrm>
          <a:prstGeom prst="rect">
            <a:avLst/>
          </a:prstGeom>
          <a:solidFill>
            <a:schemeClr val="accent6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marL="13341" algn="ctr">
              <a:spcBef>
                <a:spcPts val="79"/>
              </a:spcBef>
            </a:pPr>
            <a:r>
              <a:rPr lang="en-US" altLang="zh-CN" sz="5718" dirty="0">
                <a:solidFill>
                  <a:srgbClr val="FFFFFF"/>
                </a:solidFill>
                <a:latin typeface="Arial"/>
                <a:ea typeface="Arial"/>
              </a:rPr>
              <a:t>Experimental Results</a:t>
            </a:r>
            <a:endParaRPr lang="en-US" sz="5718" dirty="0">
              <a:latin typeface="Arial"/>
            </a:endParaRPr>
          </a:p>
        </p:txBody>
      </p:sp>
      <p:sp>
        <p:nvSpPr>
          <p:cNvPr id="12" name="Textbox 219">
            <a:extLst>
              <a:ext uri="{FF2B5EF4-FFF2-40B4-BE49-F238E27FC236}">
                <a16:creationId xmlns:a16="http://schemas.microsoft.com/office/drawing/2014/main" id="{2E8E9F8E-4C42-DAA4-FFBB-B77F60924F66}"/>
              </a:ext>
            </a:extLst>
          </p:cNvPr>
          <p:cNvSpPr/>
          <p:nvPr/>
        </p:nvSpPr>
        <p:spPr>
          <a:xfrm>
            <a:off x="11376212" y="22388184"/>
            <a:ext cx="10165976" cy="2793331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r>
              <a:rPr lang="en-US" sz="4235" dirty="0">
                <a:solidFill>
                  <a:srgbClr val="000000"/>
                </a:solidFill>
                <a:latin typeface="Arial"/>
                <a:ea typeface="Arial"/>
              </a:rPr>
              <a:t>Describe the dataset used</a:t>
            </a: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r>
              <a:rPr lang="en-US" sz="4235" dirty="0">
                <a:solidFill>
                  <a:srgbClr val="000000"/>
                </a:solidFill>
                <a:latin typeface="Arial"/>
              </a:rPr>
              <a:t>Describe the hyperparameters (if any)</a:t>
            </a:r>
          </a:p>
          <a:p>
            <a:pPr marL="363061" indent="-351299">
              <a:lnSpc>
                <a:spcPct val="90000"/>
              </a:lnSpc>
              <a:spcBef>
                <a:spcPts val="1271"/>
              </a:spcBef>
              <a:buFont typeface="Arial" panose="020B0604020202020204" pitchFamily="34" charset="0"/>
              <a:buChar char="•"/>
            </a:pPr>
            <a:r>
              <a:rPr lang="en-US" sz="4235" dirty="0">
                <a:latin typeface="Arial"/>
              </a:rPr>
              <a:t>Describe the conclusion of each table and plot.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0757C86-5013-7847-8047-8EEBE67B1004}"/>
              </a:ext>
            </a:extLst>
          </p:cNvPr>
          <p:cNvGrpSpPr/>
          <p:nvPr/>
        </p:nvGrpSpPr>
        <p:grpSpPr>
          <a:xfrm>
            <a:off x="13173442" y="25686522"/>
            <a:ext cx="18463747" cy="12978564"/>
            <a:chOff x="12762233" y="28589853"/>
            <a:chExt cx="17437984" cy="12257530"/>
          </a:xfrm>
        </p:grpSpPr>
        <p:pic>
          <p:nvPicPr>
            <p:cNvPr id="21" name="Picture 20" descr="A collage of images of a person walking&#10;&#10;AI-generated content may be incorrect.">
              <a:extLst>
                <a:ext uri="{FF2B5EF4-FFF2-40B4-BE49-F238E27FC236}">
                  <a16:creationId xmlns:a16="http://schemas.microsoft.com/office/drawing/2014/main" id="{6E3E852F-D529-786C-FDF7-353C28A96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62233" y="28589853"/>
              <a:ext cx="17437984" cy="12257530"/>
            </a:xfrm>
            <a:prstGeom prst="rect">
              <a:avLst/>
            </a:prstGeom>
          </p:spPr>
        </p:pic>
        <p:sp>
          <p:nvSpPr>
            <p:cNvPr id="13" name="Textbox 219">
              <a:extLst>
                <a:ext uri="{FF2B5EF4-FFF2-40B4-BE49-F238E27FC236}">
                  <a16:creationId xmlns:a16="http://schemas.microsoft.com/office/drawing/2014/main" id="{2D0C6565-5BB7-DE11-491D-6AE794B56957}"/>
                </a:ext>
              </a:extLst>
            </p:cNvPr>
            <p:cNvSpPr/>
            <p:nvPr/>
          </p:nvSpPr>
          <p:spPr>
            <a:xfrm rot="19985225">
              <a:off x="18252761" y="33399788"/>
              <a:ext cx="8193434" cy="3409846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noAutofit/>
            </a:bodyPr>
            <a:lstStyle/>
            <a:p>
              <a:pPr marL="363061" indent="-351299">
                <a:lnSpc>
                  <a:spcPct val="90000"/>
                </a:lnSpc>
                <a:spcBef>
                  <a:spcPts val="1271"/>
                </a:spcBef>
                <a:buClr>
                  <a:srgbClr val="000000"/>
                </a:buClr>
                <a:buFont typeface="Arial" panose="020B0604020202020204" pitchFamily="34" charset="0"/>
                <a:buChar char="•"/>
                <a:tabLst>
                  <a:tab pos="822173" algn="l"/>
                </a:tabLst>
              </a:pPr>
              <a:r>
                <a:rPr lang="en-US" sz="8470" b="1" dirty="0">
                  <a:solidFill>
                    <a:schemeClr val="bg1">
                      <a:lumMod val="65000"/>
                    </a:schemeClr>
                  </a:solidFill>
                  <a:latin typeface="Arial"/>
                  <a:ea typeface="Arial"/>
                </a:rPr>
                <a:t>THIS IS ONLY AN EXAMPLE</a:t>
              </a:r>
              <a:endParaRPr lang="en-US" sz="8470" b="1" dirty="0">
                <a:solidFill>
                  <a:schemeClr val="bg1">
                    <a:lumMod val="65000"/>
                  </a:schemeClr>
                </a:solidFill>
                <a:latin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37f4b8a2-ad4f-41b5-9a91-284d2cc38f56}" enabled="1" method="Standard" siteId="{70de1992-07c6-480f-a318-a1afcba03983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</TotalTime>
  <Words>119</Words>
  <Application>Microsoft Office PowerPoint</Application>
  <PresentationFormat>Custom</PresentationFormat>
  <Paragraphs>61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Arial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Yuan, Xiaohui</dc:creator>
  <dc:description/>
  <cp:lastModifiedBy>Yuan, Xiaohui</cp:lastModifiedBy>
  <cp:revision>17</cp:revision>
  <dcterms:created xsi:type="dcterms:W3CDTF">2025-04-24T18:55:15Z</dcterms:created>
  <dcterms:modified xsi:type="dcterms:W3CDTF">2025-10-14T02:57:15Z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Custom</vt:lpwstr>
  </property>
  <property fmtid="{D5CDD505-2E9C-101B-9397-08002B2CF9AE}" pid="4" name="Slides">
    <vt:i4>1</vt:i4>
  </property>
</Properties>
</file>